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7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BCD1-DF0A-44BB-AA67-20A4A9E3275E}" type="datetimeFigureOut">
              <a:rPr kumimoji="1" lang="ja-JP" altLang="en-US" smtClean="0"/>
              <a:t>2024/5/12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9D8F-DD9C-4F2C-B527-FBDE6F475C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46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BCD1-DF0A-44BB-AA67-20A4A9E3275E}" type="datetimeFigureOut">
              <a:rPr kumimoji="1" lang="ja-JP" altLang="en-US" smtClean="0"/>
              <a:t>2024/5/12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9D8F-DD9C-4F2C-B527-FBDE6F475C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090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BCD1-DF0A-44BB-AA67-20A4A9E3275E}" type="datetimeFigureOut">
              <a:rPr kumimoji="1" lang="ja-JP" altLang="en-US" smtClean="0"/>
              <a:t>2024/5/12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9D8F-DD9C-4F2C-B527-FBDE6F475C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85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BCD1-DF0A-44BB-AA67-20A4A9E3275E}" type="datetimeFigureOut">
              <a:rPr kumimoji="1" lang="ja-JP" altLang="en-US" smtClean="0"/>
              <a:t>2024/5/12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9D8F-DD9C-4F2C-B527-FBDE6F475C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74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BCD1-DF0A-44BB-AA67-20A4A9E3275E}" type="datetimeFigureOut">
              <a:rPr kumimoji="1" lang="ja-JP" altLang="en-US" smtClean="0"/>
              <a:t>2024/5/12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9D8F-DD9C-4F2C-B527-FBDE6F475C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87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BCD1-DF0A-44BB-AA67-20A4A9E3275E}" type="datetimeFigureOut">
              <a:rPr kumimoji="1" lang="ja-JP" altLang="en-US" smtClean="0"/>
              <a:t>2024/5/12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9D8F-DD9C-4F2C-B527-FBDE6F475C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567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BCD1-DF0A-44BB-AA67-20A4A9E3275E}" type="datetimeFigureOut">
              <a:rPr kumimoji="1" lang="ja-JP" altLang="en-US" smtClean="0"/>
              <a:t>2024/5/12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9D8F-DD9C-4F2C-B527-FBDE6F475C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57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BCD1-DF0A-44BB-AA67-20A4A9E3275E}" type="datetimeFigureOut">
              <a:rPr kumimoji="1" lang="ja-JP" altLang="en-US" smtClean="0"/>
              <a:t>2024/5/12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9D8F-DD9C-4F2C-B527-FBDE6F475C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2049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BCD1-DF0A-44BB-AA67-20A4A9E3275E}" type="datetimeFigureOut">
              <a:rPr kumimoji="1" lang="ja-JP" altLang="en-US" smtClean="0"/>
              <a:t>2024/5/12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9D8F-DD9C-4F2C-B527-FBDE6F475C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294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BCD1-DF0A-44BB-AA67-20A4A9E3275E}" type="datetimeFigureOut">
              <a:rPr kumimoji="1" lang="ja-JP" altLang="en-US" smtClean="0"/>
              <a:t>2024/5/12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9D8F-DD9C-4F2C-B527-FBDE6F475C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463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BCD1-DF0A-44BB-AA67-20A4A9E3275E}" type="datetimeFigureOut">
              <a:rPr kumimoji="1" lang="ja-JP" altLang="en-US" smtClean="0"/>
              <a:t>2024/5/12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9D8F-DD9C-4F2C-B527-FBDE6F475C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28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6BCD1-DF0A-44BB-AA67-20A4A9E3275E}" type="datetimeFigureOut">
              <a:rPr kumimoji="1" lang="ja-JP" altLang="en-US" smtClean="0"/>
              <a:t>2024/5/12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29D8F-DD9C-4F2C-B527-FBDE6F475C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25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DAD02C-01CE-AF53-77D3-8E160121F0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E0AC1B6-3E58-4B4D-7635-19D9604600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C7541D6-9589-CFC1-4B89-F4E822702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1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909FBD8-A8FE-A749-AF42-9F9CCAE68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58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7E4935E-859D-4FD4-D3FE-F4F89F73B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52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E679654-64C8-BF6B-510A-9831E541E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19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</TotalTime>
  <Words>0</Words>
  <Application>Microsoft Office PowerPoint</Application>
  <PresentationFormat>画面に合わせる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million pet</dc:creator>
  <cp:lastModifiedBy>million pet</cp:lastModifiedBy>
  <cp:revision>1</cp:revision>
  <cp:lastPrinted>2024-05-12T10:56:22Z</cp:lastPrinted>
  <dcterms:created xsi:type="dcterms:W3CDTF">2024-05-12T10:53:17Z</dcterms:created>
  <dcterms:modified xsi:type="dcterms:W3CDTF">2024-05-12T11:12:48Z</dcterms:modified>
</cp:coreProperties>
</file>