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7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00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03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59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7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43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67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80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62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84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4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1CC5-E1EC-4AEB-B7F9-756EDEF11583}" type="datetimeFigureOut">
              <a:rPr kumimoji="1" lang="ja-JP" altLang="en-US" smtClean="0"/>
              <a:t>2024/4/27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0238-4699-40D5-BAC1-4CBE975A8E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6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B3FD14-D3CC-867D-EFA5-C45245215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821B295-78D0-E90B-FE63-E6E6BFD39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7DB447A-1442-C513-3848-9D848885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0245" cy="64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million pet</dc:creator>
  <cp:lastModifiedBy>million pet</cp:lastModifiedBy>
  <cp:revision>2</cp:revision>
  <cp:lastPrinted>2024-04-25T07:04:29Z</cp:lastPrinted>
  <dcterms:created xsi:type="dcterms:W3CDTF">2024-04-25T03:13:43Z</dcterms:created>
  <dcterms:modified xsi:type="dcterms:W3CDTF">2024-04-27T11:43:14Z</dcterms:modified>
</cp:coreProperties>
</file>